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25"/>
  </p:notesMasterIdLst>
  <p:handoutMasterIdLst>
    <p:handoutMasterId r:id="rId26"/>
  </p:handoutMasterIdLst>
  <p:sldIdLst>
    <p:sldId id="299" r:id="rId3"/>
    <p:sldId id="310" r:id="rId4"/>
    <p:sldId id="326" r:id="rId5"/>
    <p:sldId id="300" r:id="rId6"/>
    <p:sldId id="311" r:id="rId7"/>
    <p:sldId id="319" r:id="rId8"/>
    <p:sldId id="320" r:id="rId9"/>
    <p:sldId id="301" r:id="rId10"/>
    <p:sldId id="322" r:id="rId11"/>
    <p:sldId id="323" r:id="rId12"/>
    <p:sldId id="302" r:id="rId13"/>
    <p:sldId id="313" r:id="rId14"/>
    <p:sldId id="303" r:id="rId15"/>
    <p:sldId id="314" r:id="rId16"/>
    <p:sldId id="305" r:id="rId17"/>
    <p:sldId id="316" r:id="rId18"/>
    <p:sldId id="315" r:id="rId19"/>
    <p:sldId id="308" r:id="rId20"/>
    <p:sldId id="317" r:id="rId21"/>
    <p:sldId id="306" r:id="rId22"/>
    <p:sldId id="324" r:id="rId23"/>
    <p:sldId id="32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284B"/>
    <a:srgbClr val="FF5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50"/>
    <p:restoredTop sz="86370"/>
  </p:normalViewPr>
  <p:slideViewPr>
    <p:cSldViewPr snapToGrid="0">
      <p:cViewPr>
        <p:scale>
          <a:sx n="95" d="100"/>
          <a:sy n="95" d="100"/>
        </p:scale>
        <p:origin x="2232" y="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3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Bar Graph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83-804C-87FE-02D77F052B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F5F0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83-804C-87FE-02D77F052B2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12284B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83-804C-87FE-02D77F052B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4818735"/>
        <c:axId val="1184821007"/>
      </c:barChart>
      <c:catAx>
        <c:axId val="1184818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4821007"/>
        <c:crosses val="autoZero"/>
        <c:auto val="1"/>
        <c:lblAlgn val="ctr"/>
        <c:lblOffset val="100"/>
        <c:noMultiLvlLbl val="0"/>
      </c:catAx>
      <c:valAx>
        <c:axId val="1184821007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4818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Pie 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12284B"/>
              </a:solidFill>
            </a:ln>
          </c:spPr>
          <c:dPt>
            <c:idx val="0"/>
            <c:bubble3D val="0"/>
            <c:spPr>
              <a:pattFill prst="pct5">
                <a:fgClr>
                  <a:schemeClr val="bg1"/>
                </a:fgClr>
                <a:bgClr>
                  <a:srgbClr val="FF5F03"/>
                </a:bgClr>
              </a:pattFill>
              <a:ln w="19050">
                <a:solidFill>
                  <a:srgbClr val="12284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A0-A144-955B-6C94FCF74897}"/>
              </c:ext>
            </c:extLst>
          </c:dPt>
          <c:dPt>
            <c:idx val="1"/>
            <c:bubble3D val="0"/>
            <c:spPr>
              <a:pattFill prst="lgGrid">
                <a:fgClr>
                  <a:schemeClr val="bg1"/>
                </a:fgClr>
                <a:bgClr>
                  <a:srgbClr val="12284B"/>
                </a:bgClr>
              </a:pattFill>
              <a:ln w="19050">
                <a:solidFill>
                  <a:srgbClr val="12284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A0-A144-955B-6C94FCF74897}"/>
              </c:ext>
            </c:extLst>
          </c:dPt>
          <c:dPt>
            <c:idx val="2"/>
            <c:bubble3D val="0"/>
            <c:spPr>
              <a:pattFill prst="ltVert">
                <a:fgClr>
                  <a:schemeClr val="bg1"/>
                </a:fgClr>
                <a:bgClr>
                  <a:schemeClr val="accent3"/>
                </a:bgClr>
              </a:pattFill>
              <a:ln w="19050">
                <a:solidFill>
                  <a:srgbClr val="12284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A0-A144-955B-6C94FCF74897}"/>
              </c:ext>
            </c:extLst>
          </c:dPt>
          <c:dPt>
            <c:idx val="3"/>
            <c:bubble3D val="0"/>
            <c:spPr>
              <a:pattFill prst="ltDnDiag">
                <a:fgClr>
                  <a:schemeClr val="bg1"/>
                </a:fgClr>
                <a:bgClr>
                  <a:schemeClr val="accent1"/>
                </a:bgClr>
              </a:pattFill>
              <a:ln w="19050">
                <a:solidFill>
                  <a:srgbClr val="12284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A0-A144-955B-6C94FCF74897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A0-A144-955B-6C94FCF7489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94086494684301"/>
          <c:y val="0.39218312204959893"/>
          <c:w val="0.16776838111016029"/>
          <c:h val="0.302533135709598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87F3AF-1F3A-1675-D106-000960B713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C1B3AB-3FEF-033A-64CE-0A5802812E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26A19-01F3-F34F-8699-7A1C071F9303}" type="datetimeFigureOut">
              <a:rPr lang="en-US" smtClean="0"/>
              <a:t>7/31/24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7C088-0AA5-C044-80FD-DE80F9A60A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8DEE4-D76F-1826-DA49-6A7D00911A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F2289-1B98-B74A-AEBC-B44B84F13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50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BAA33-C0A4-9346-AAF1-BAD43E000F9B}" type="datetimeFigureOut">
              <a:rPr lang="en-US" smtClean="0"/>
              <a:t>7/31/24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535E0-CBDD-BC4C-BD4F-9919692E8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6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4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92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45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55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24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64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40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87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03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23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65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82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28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50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0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52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42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64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1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0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versity of Illinois' primary word mark in blue and orange. ">
            <a:extLst>
              <a:ext uri="{FF2B5EF4-FFF2-40B4-BE49-F238E27FC236}">
                <a16:creationId xmlns:a16="http://schemas.microsoft.com/office/drawing/2014/main" id="{CEFBD2B0-8063-6059-5A3D-76A20B384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092" y="965232"/>
            <a:ext cx="5047816" cy="867671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8AF6EC-2DA8-4051-4521-C28C2621B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AC7E2-84AB-5056-D000-BA57870707FD}"/>
              </a:ext>
            </a:extLst>
          </p:cNvPr>
          <p:cNvSpPr/>
          <p:nvPr userDrawn="1"/>
        </p:nvSpPr>
        <p:spPr>
          <a:xfrm>
            <a:off x="359738" y="2340717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7A6D5C-A15A-1389-C486-EAD6AC19453F}"/>
              </a:ext>
            </a:extLst>
          </p:cNvPr>
          <p:cNvCxnSpPr>
            <a:cxnSpLocks/>
          </p:cNvCxnSpPr>
          <p:nvPr userDrawn="1"/>
        </p:nvCxnSpPr>
        <p:spPr>
          <a:xfrm>
            <a:off x="359738" y="3263885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6114CDB-A767-CA89-47A1-11B03F2E4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17" y="2427019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AA0A9E-5295-ED11-3F3F-2A5C3E3AFC4B}"/>
              </a:ext>
            </a:extLst>
          </p:cNvPr>
          <p:cNvCxnSpPr>
            <a:cxnSpLocks/>
          </p:cNvCxnSpPr>
          <p:nvPr userDrawn="1"/>
        </p:nvCxnSpPr>
        <p:spPr>
          <a:xfrm>
            <a:off x="359738" y="456517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University of Illinois Bell Tower in blue and white.">
            <a:extLst>
              <a:ext uri="{FF2B5EF4-FFF2-40B4-BE49-F238E27FC236}">
                <a16:creationId xmlns:a16="http://schemas.microsoft.com/office/drawing/2014/main" id="{0DD64176-4FA0-6967-7DF8-9C8D2A33C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27" y="3429000"/>
            <a:ext cx="11466734" cy="294099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372DCC6-6153-84C1-32E8-77D38EF08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5122"/>
          </a:xfrm>
        </p:spPr>
        <p:txBody>
          <a:bodyPr/>
          <a:lstStyle>
            <a:lvl1pPr marL="0" indent="0" algn="ctr">
              <a:buNone/>
              <a:defRPr sz="2400" b="0" i="0"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4994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C9B82-0137-ADC7-9604-36FC2A60FCD9}"/>
              </a:ext>
            </a:extLst>
          </p:cNvPr>
          <p:cNvSpPr/>
          <p:nvPr userDrawn="1"/>
        </p:nvSpPr>
        <p:spPr>
          <a:xfrm>
            <a:off x="838200" y="1955165"/>
            <a:ext cx="3129416" cy="459051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A2828F-D79D-D065-53D1-4140B97A92E9}"/>
              </a:ext>
            </a:extLst>
          </p:cNvPr>
          <p:cNvSpPr/>
          <p:nvPr userDrawn="1"/>
        </p:nvSpPr>
        <p:spPr>
          <a:xfrm>
            <a:off x="856874" y="2591819"/>
            <a:ext cx="3110742" cy="3047934"/>
          </a:xfrm>
          <a:prstGeom prst="rect">
            <a:avLst/>
          </a:prstGeom>
          <a:noFill/>
          <a:ln w="38100">
            <a:solidFill>
              <a:srgbClr val="122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31F75B7-6486-C7B1-E57A-C53107BC0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9845" y="1955165"/>
            <a:ext cx="708528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938257-48A9-6684-EC80-9FA363FCA9EA}"/>
              </a:ext>
            </a:extLst>
          </p:cNvPr>
          <p:cNvSpPr/>
          <p:nvPr userDrawn="1"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AFD5AC-5571-D563-A631-13D5F280739C}"/>
              </a:ext>
            </a:extLst>
          </p:cNvPr>
          <p:cNvCxnSpPr>
            <a:cxnSpLocks/>
          </p:cNvCxnSpPr>
          <p:nvPr userDrawn="1"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110DFA-7838-2447-2914-F2BE3C19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523EBE-17EC-6B1E-2604-6D261BCE2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3880" y="2755665"/>
            <a:ext cx="2732088" cy="2720241"/>
          </a:xfrm>
        </p:spPr>
        <p:txBody>
          <a:bodyPr/>
          <a:lstStyle>
            <a:lvl1pPr marL="0" indent="0">
              <a:buNone/>
              <a:defRPr>
                <a:solidFill>
                  <a:srgbClr val="FF5F03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42E46-5301-D334-1603-9D7A89F93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955163"/>
            <a:ext cx="2927768" cy="45905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8831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C9B82-0137-ADC7-9604-36FC2A60FCD9}"/>
              </a:ext>
            </a:extLst>
          </p:cNvPr>
          <p:cNvSpPr/>
          <p:nvPr userDrawn="1"/>
        </p:nvSpPr>
        <p:spPr>
          <a:xfrm>
            <a:off x="1963267" y="4567184"/>
            <a:ext cx="2547586" cy="459051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A2828F-D79D-D065-53D1-4140B97A92E9}"/>
              </a:ext>
            </a:extLst>
          </p:cNvPr>
          <p:cNvSpPr/>
          <p:nvPr userDrawn="1"/>
        </p:nvSpPr>
        <p:spPr>
          <a:xfrm>
            <a:off x="1963268" y="1842995"/>
            <a:ext cx="2547585" cy="2496148"/>
          </a:xfrm>
          <a:prstGeom prst="rect">
            <a:avLst/>
          </a:prstGeom>
          <a:noFill/>
          <a:ln w="38100">
            <a:solidFill>
              <a:srgbClr val="122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938257-48A9-6684-EC80-9FA363FCA9EA}"/>
              </a:ext>
            </a:extLst>
          </p:cNvPr>
          <p:cNvSpPr/>
          <p:nvPr userDrawn="1"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AFD5AC-5571-D563-A631-13D5F280739C}"/>
              </a:ext>
            </a:extLst>
          </p:cNvPr>
          <p:cNvCxnSpPr>
            <a:cxnSpLocks/>
          </p:cNvCxnSpPr>
          <p:nvPr userDrawn="1"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110DFA-7838-2447-2914-F2BE3C19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523EBE-17EC-6B1E-2604-6D261BCE2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40274" y="2006841"/>
            <a:ext cx="2237481" cy="2227779"/>
          </a:xfrm>
        </p:spPr>
        <p:txBody>
          <a:bodyPr/>
          <a:lstStyle>
            <a:lvl1pPr marL="0" indent="0">
              <a:buNone/>
              <a:defRPr>
                <a:solidFill>
                  <a:srgbClr val="FF5F03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42E46-5301-D334-1603-9D7A89F93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0889" y="4567184"/>
            <a:ext cx="2232341" cy="459051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8C5DCF-4E14-0994-88F8-C1DC9CE7A7E9}"/>
              </a:ext>
            </a:extLst>
          </p:cNvPr>
          <p:cNvSpPr/>
          <p:nvPr userDrawn="1"/>
        </p:nvSpPr>
        <p:spPr>
          <a:xfrm>
            <a:off x="4800252" y="4567184"/>
            <a:ext cx="2547586" cy="459051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940DFE-1283-3FC5-012A-F69E00EC5955}"/>
              </a:ext>
            </a:extLst>
          </p:cNvPr>
          <p:cNvSpPr/>
          <p:nvPr userDrawn="1"/>
        </p:nvSpPr>
        <p:spPr>
          <a:xfrm>
            <a:off x="4800253" y="1842995"/>
            <a:ext cx="2547585" cy="2496148"/>
          </a:xfrm>
          <a:prstGeom prst="rect">
            <a:avLst/>
          </a:prstGeom>
          <a:noFill/>
          <a:ln w="38100">
            <a:solidFill>
              <a:srgbClr val="122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8E57F334-B792-B861-9B9D-D348E53472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7259" y="2006841"/>
            <a:ext cx="2237481" cy="2227779"/>
          </a:xfrm>
        </p:spPr>
        <p:txBody>
          <a:bodyPr/>
          <a:lstStyle>
            <a:lvl1pPr marL="0" indent="0">
              <a:buNone/>
              <a:defRPr>
                <a:solidFill>
                  <a:srgbClr val="FF5F03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0446263-91BE-751D-6DDD-DA69F88416E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957874" y="4567184"/>
            <a:ext cx="2232341" cy="459051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F6D5F1-9126-7DA4-2CAC-1D2F862BFB3D}"/>
              </a:ext>
            </a:extLst>
          </p:cNvPr>
          <p:cNvSpPr/>
          <p:nvPr userDrawn="1"/>
        </p:nvSpPr>
        <p:spPr>
          <a:xfrm>
            <a:off x="7637237" y="4567184"/>
            <a:ext cx="2547586" cy="459051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96F29C-B1ED-D4CB-B0BF-2427EF430D36}"/>
              </a:ext>
            </a:extLst>
          </p:cNvPr>
          <p:cNvSpPr/>
          <p:nvPr userDrawn="1"/>
        </p:nvSpPr>
        <p:spPr>
          <a:xfrm>
            <a:off x="7637238" y="1842995"/>
            <a:ext cx="2547585" cy="2496148"/>
          </a:xfrm>
          <a:prstGeom prst="rect">
            <a:avLst/>
          </a:prstGeom>
          <a:noFill/>
          <a:ln w="38100">
            <a:solidFill>
              <a:srgbClr val="122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F229E741-4AB2-C4CD-4FFD-35C77C33486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14244" y="2006841"/>
            <a:ext cx="2237481" cy="2227779"/>
          </a:xfrm>
        </p:spPr>
        <p:txBody>
          <a:bodyPr/>
          <a:lstStyle>
            <a:lvl1pPr marL="0" indent="0">
              <a:buNone/>
              <a:defRPr>
                <a:solidFill>
                  <a:srgbClr val="FF5F03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09A6085-E324-D4C5-7DB6-C9E16F99468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794859" y="4567184"/>
            <a:ext cx="2232341" cy="459051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AEDBCB9-4075-FABE-3566-3E367251F0B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963266" y="5269307"/>
            <a:ext cx="2547585" cy="93091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</a:t>
            </a:r>
            <a:r>
              <a:rPr lang="en-US" dirty="0" err="1"/>
              <a:t>ultricies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B645DA2-20B6-F8FA-AA8A-975DB2F89B5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800250" y="5257584"/>
            <a:ext cx="2547585" cy="93091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</a:t>
            </a:r>
            <a:r>
              <a:rPr lang="en-US" dirty="0" err="1"/>
              <a:t>ultricies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B0DD561-6BA1-AB0B-DD2A-CE88236C9F0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637234" y="5269307"/>
            <a:ext cx="2547585" cy="93091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</a:t>
            </a:r>
            <a:r>
              <a:rPr lang="en-US" dirty="0" err="1"/>
              <a:t>ultricies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56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8AF6EC-2DA8-4051-4521-C28C2621B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AC7E2-84AB-5056-D000-BA57870707FD}"/>
              </a:ext>
            </a:extLst>
          </p:cNvPr>
          <p:cNvSpPr/>
          <p:nvPr userDrawn="1"/>
        </p:nvSpPr>
        <p:spPr>
          <a:xfrm>
            <a:off x="359738" y="2340717"/>
            <a:ext cx="11472523" cy="7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7A6D5C-A15A-1389-C486-EAD6AC19453F}"/>
              </a:ext>
            </a:extLst>
          </p:cNvPr>
          <p:cNvCxnSpPr>
            <a:cxnSpLocks/>
          </p:cNvCxnSpPr>
          <p:nvPr userDrawn="1"/>
        </p:nvCxnSpPr>
        <p:spPr>
          <a:xfrm>
            <a:off x="359738" y="3263885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6114CDB-A767-CA89-47A1-11B03F2E4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17" y="2427019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AA0A9E-5295-ED11-3F3F-2A5C3E3AFC4B}"/>
              </a:ext>
            </a:extLst>
          </p:cNvPr>
          <p:cNvCxnSpPr>
            <a:cxnSpLocks/>
          </p:cNvCxnSpPr>
          <p:nvPr userDrawn="1"/>
        </p:nvCxnSpPr>
        <p:spPr>
          <a:xfrm>
            <a:off x="359738" y="456517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University of Illinois Bell Tower in blue and white.">
            <a:extLst>
              <a:ext uri="{FF2B5EF4-FFF2-40B4-BE49-F238E27FC236}">
                <a16:creationId xmlns:a16="http://schemas.microsoft.com/office/drawing/2014/main" id="{0DD64176-4FA0-6967-7DF8-9C8D2A33C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27" y="3429000"/>
            <a:ext cx="11466734" cy="294099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372DCC6-6153-84C1-32E8-77D38EF08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512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12284B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 descr="University of Illinois primary word mark in orange and white.">
            <a:extLst>
              <a:ext uri="{FF2B5EF4-FFF2-40B4-BE49-F238E27FC236}">
                <a16:creationId xmlns:a16="http://schemas.microsoft.com/office/drawing/2014/main" id="{2345101B-594D-EF28-7345-0EB92E2AF0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103" y="963483"/>
            <a:ext cx="5047792" cy="8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76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EC229EEF-A22D-6350-2A86-B60F01785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38" y="3429001"/>
            <a:ext cx="11509954" cy="292735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8AF6EC-2DA8-4051-4521-C28C2621B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AC7E2-84AB-5056-D000-BA57870707FD}"/>
              </a:ext>
            </a:extLst>
          </p:cNvPr>
          <p:cNvSpPr/>
          <p:nvPr userDrawn="1"/>
        </p:nvSpPr>
        <p:spPr>
          <a:xfrm>
            <a:off x="359738" y="2340717"/>
            <a:ext cx="11472523" cy="7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7A6D5C-A15A-1389-C486-EAD6AC19453F}"/>
              </a:ext>
            </a:extLst>
          </p:cNvPr>
          <p:cNvCxnSpPr>
            <a:cxnSpLocks/>
          </p:cNvCxnSpPr>
          <p:nvPr userDrawn="1"/>
        </p:nvCxnSpPr>
        <p:spPr>
          <a:xfrm>
            <a:off x="359738" y="3263885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6114CDB-A767-CA89-47A1-11B03F2E4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17" y="2427019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AA0A9E-5295-ED11-3F3F-2A5C3E3AFC4B}"/>
              </a:ext>
            </a:extLst>
          </p:cNvPr>
          <p:cNvCxnSpPr>
            <a:cxnSpLocks/>
          </p:cNvCxnSpPr>
          <p:nvPr userDrawn="1"/>
        </p:nvCxnSpPr>
        <p:spPr>
          <a:xfrm>
            <a:off x="359738" y="456517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2372DCC6-6153-84C1-32E8-77D38EF08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512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highlight>
                  <a:srgbClr val="12284B"/>
                </a:highlight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 descr="University of Illinois primary word mark in orange and white.">
            <a:extLst>
              <a:ext uri="{FF2B5EF4-FFF2-40B4-BE49-F238E27FC236}">
                <a16:creationId xmlns:a16="http://schemas.microsoft.com/office/drawing/2014/main" id="{2345101B-594D-EF28-7345-0EB92E2AF0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103" y="963483"/>
            <a:ext cx="5047792" cy="8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8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8AF6EC-2DA8-4051-4521-C28C2621B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AC7E2-84AB-5056-D000-BA57870707FD}"/>
              </a:ext>
            </a:extLst>
          </p:cNvPr>
          <p:cNvSpPr/>
          <p:nvPr userDrawn="1"/>
        </p:nvSpPr>
        <p:spPr>
          <a:xfrm>
            <a:off x="359738" y="3155726"/>
            <a:ext cx="11472523" cy="7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7A6D5C-A15A-1389-C486-EAD6AC19453F}"/>
              </a:ext>
            </a:extLst>
          </p:cNvPr>
          <p:cNvCxnSpPr>
            <a:cxnSpLocks/>
          </p:cNvCxnSpPr>
          <p:nvPr userDrawn="1"/>
        </p:nvCxnSpPr>
        <p:spPr>
          <a:xfrm>
            <a:off x="359738" y="4078894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6114CDB-A767-CA89-47A1-11B03F2E4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17" y="3242028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2DCC6-6153-84C1-32E8-77D38EF08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7047"/>
            <a:ext cx="9144000" cy="365122"/>
          </a:xfrm>
        </p:spPr>
        <p:txBody>
          <a:bodyPr/>
          <a:lstStyle>
            <a:lvl1pPr marL="0" indent="0" algn="ctr">
              <a:buNone/>
              <a:defRPr sz="2400" b="0" i="0"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 descr="University of Illinois primary word mark in orange and white.">
            <a:extLst>
              <a:ext uri="{FF2B5EF4-FFF2-40B4-BE49-F238E27FC236}">
                <a16:creationId xmlns:a16="http://schemas.microsoft.com/office/drawing/2014/main" id="{47FF4CFF-63A6-1E69-881B-D0EBDDB50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103" y="1801439"/>
            <a:ext cx="5047792" cy="8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61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ith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BB5F8F-FCA6-AAEB-7E40-EC7B50BB1239}"/>
              </a:ext>
            </a:extLst>
          </p:cNvPr>
          <p:cNvSpPr/>
          <p:nvPr userDrawn="1"/>
        </p:nvSpPr>
        <p:spPr>
          <a:xfrm>
            <a:off x="359739" y="356535"/>
            <a:ext cx="5736262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1CA88C-FA8D-C10F-2CEC-ED83A38174C6}"/>
              </a:ext>
            </a:extLst>
          </p:cNvPr>
          <p:cNvCxnSpPr>
            <a:cxnSpLocks/>
          </p:cNvCxnSpPr>
          <p:nvPr userDrawn="1"/>
        </p:nvCxnSpPr>
        <p:spPr>
          <a:xfrm>
            <a:off x="359738" y="1343417"/>
            <a:ext cx="5736262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A59D036-DF01-E5E1-E0CA-0B168A16A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738" y="445905"/>
            <a:ext cx="5736262" cy="599096"/>
          </a:xfrm>
          <a:prstGeom prst="rect">
            <a:avLst/>
          </a:prstGeom>
          <a:solidFill>
            <a:srgbClr val="FF5F03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13B354-6797-3DA3-522D-B15F78AEFC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9738" y="1646972"/>
            <a:ext cx="5736262" cy="4245313"/>
          </a:xfrm>
        </p:spPr>
        <p:txBody>
          <a:bodyPr/>
          <a:lstStyle>
            <a:lvl1pPr marL="514350" indent="-514350">
              <a:buClr>
                <a:srgbClr val="FF5F03"/>
              </a:buClr>
              <a:buFont typeface="+mj-lt"/>
              <a:buAutoNum type="arabicPeriod"/>
              <a:defRPr b="1" i="0">
                <a:latin typeface="Georgia" panose="02040502050405020303" pitchFamily="18" charset="0"/>
              </a:defRPr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Introduction </a:t>
            </a:r>
          </a:p>
          <a:p>
            <a:pPr lvl="0"/>
            <a:r>
              <a:rPr lang="en-US" dirty="0"/>
              <a:t>Section 1</a:t>
            </a:r>
          </a:p>
          <a:p>
            <a:pPr lvl="0"/>
            <a:r>
              <a:rPr lang="en-US" dirty="0"/>
              <a:t>Section 2</a:t>
            </a:r>
          </a:p>
          <a:p>
            <a:pPr lvl="0"/>
            <a:r>
              <a:rPr lang="en-US" dirty="0"/>
              <a:t>Section 3</a:t>
            </a:r>
          </a:p>
          <a:p>
            <a:pPr lvl="0"/>
            <a:r>
              <a:rPr lang="en-US" dirty="0"/>
              <a:t>Section 4</a:t>
            </a:r>
          </a:p>
          <a:p>
            <a:pPr lvl="0"/>
            <a:r>
              <a:rPr lang="en-US" dirty="0"/>
              <a:t>Section 5</a:t>
            </a:r>
          </a:p>
          <a:p>
            <a:pPr lvl="0"/>
            <a:r>
              <a:rPr lang="en-US" dirty="0"/>
              <a:t>Conclusion</a:t>
            </a:r>
          </a:p>
          <a:p>
            <a:pPr lvl="0"/>
            <a:endParaRPr lang="en-US" dirty="0"/>
          </a:p>
        </p:txBody>
      </p:sp>
      <p:pic>
        <p:nvPicPr>
          <p:cNvPr id="2" name="Picture 1" descr="University of Illinois logo in orange and white.">
            <a:extLst>
              <a:ext uri="{FF2B5EF4-FFF2-40B4-BE49-F238E27FC236}">
                <a16:creationId xmlns:a16="http://schemas.microsoft.com/office/drawing/2014/main" id="{BDDD9F8E-EB9E-920A-1AC7-417434C51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604" y="5998310"/>
            <a:ext cx="416657" cy="601839"/>
          </a:xfrm>
          <a:prstGeom prst="rect">
            <a:avLst/>
          </a:prstGeom>
        </p:spPr>
      </p:pic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8FE6A93-E68C-6432-FC06-906E02B8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15698" y="445905"/>
            <a:ext cx="5516563" cy="54463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575851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A0B6C-7278-00BD-1D38-C9B2A6276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A7FFB-0631-76F6-AD19-6C184AA2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8A6D12-DE20-F14D-C357-4B43BB433284}"/>
              </a:ext>
            </a:extLst>
          </p:cNvPr>
          <p:cNvSpPr/>
          <p:nvPr userDrawn="1"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DC331C-A624-B7E4-8956-57596DC58400}"/>
              </a:ext>
            </a:extLst>
          </p:cNvPr>
          <p:cNvCxnSpPr>
            <a:cxnSpLocks/>
          </p:cNvCxnSpPr>
          <p:nvPr userDrawn="1"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BC01C2-01E1-95C9-1A62-4DAE6E8FC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University of Illinois logo in orange and white.">
            <a:extLst>
              <a:ext uri="{FF2B5EF4-FFF2-40B4-BE49-F238E27FC236}">
                <a16:creationId xmlns:a16="http://schemas.microsoft.com/office/drawing/2014/main" id="{CC27E906-F46D-AAE5-6F14-F7B88CF91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604" y="5998310"/>
            <a:ext cx="416657" cy="6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5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7A9CC-D5F0-9DC0-F6FA-3977F73FB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99325"/>
          </a:xfrm>
        </p:spPr>
        <p:txBody>
          <a:bodyPr anchor="b"/>
          <a:lstStyle>
            <a:lvl1pPr marL="0" indent="0">
              <a:buNone/>
              <a:defRPr sz="2400" b="0" i="1">
                <a:solidFill>
                  <a:srgbClr val="FF5F03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01C93-AB1B-A712-278A-DEBFCF82C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B5F54-5BFF-2C81-F5CB-2B03AB0AD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9932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rgbClr val="FF5F03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0C02E-6E37-E67C-1034-A9C78ED43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02A79-EE87-FB46-B3D4-392DDD82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D11475-42C3-499D-C9C1-738C3C92FB0F}"/>
              </a:ext>
            </a:extLst>
          </p:cNvPr>
          <p:cNvSpPr/>
          <p:nvPr userDrawn="1"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C079F9-6D35-959F-BAC8-369942C5BA04}"/>
              </a:ext>
            </a:extLst>
          </p:cNvPr>
          <p:cNvCxnSpPr>
            <a:cxnSpLocks/>
          </p:cNvCxnSpPr>
          <p:nvPr userDrawn="1"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0820B7-9F68-ED9C-8699-47DF87E82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University of Illinois logo in orange and white.">
            <a:extLst>
              <a:ext uri="{FF2B5EF4-FFF2-40B4-BE49-F238E27FC236}">
                <a16:creationId xmlns:a16="http://schemas.microsoft.com/office/drawing/2014/main" id="{863B9F6C-57B2-D234-1183-E2EECF01F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604" y="5998310"/>
            <a:ext cx="416657" cy="6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15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FC9B82-0137-ADC7-9604-36FC2A60FCD9}"/>
              </a:ext>
            </a:extLst>
          </p:cNvPr>
          <p:cNvSpPr/>
          <p:nvPr userDrawn="1"/>
        </p:nvSpPr>
        <p:spPr>
          <a:xfrm>
            <a:off x="838200" y="1955165"/>
            <a:ext cx="3129416" cy="459051"/>
          </a:xfrm>
          <a:prstGeom prst="rect">
            <a:avLst/>
          </a:prstGeom>
          <a:solidFill>
            <a:srgbClr val="FF5F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A2828F-D79D-D065-53D1-4140B97A92E9}"/>
              </a:ext>
            </a:extLst>
          </p:cNvPr>
          <p:cNvSpPr/>
          <p:nvPr userDrawn="1"/>
        </p:nvSpPr>
        <p:spPr>
          <a:xfrm>
            <a:off x="856874" y="2591819"/>
            <a:ext cx="3110742" cy="304793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31F75B7-6486-C7B1-E57A-C53107BC0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9845" y="1955165"/>
            <a:ext cx="708528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938257-48A9-6684-EC80-9FA363FCA9EA}"/>
              </a:ext>
            </a:extLst>
          </p:cNvPr>
          <p:cNvSpPr/>
          <p:nvPr userDrawn="1"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AFD5AC-5571-D563-A631-13D5F280739C}"/>
              </a:ext>
            </a:extLst>
          </p:cNvPr>
          <p:cNvCxnSpPr>
            <a:cxnSpLocks/>
          </p:cNvCxnSpPr>
          <p:nvPr userDrawn="1"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110DFA-7838-2447-2914-F2BE3C19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523EBE-17EC-6B1E-2604-6D261BCE2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3880" y="2755665"/>
            <a:ext cx="2732088" cy="2720241"/>
          </a:xfrm>
        </p:spPr>
        <p:txBody>
          <a:bodyPr/>
          <a:lstStyle>
            <a:lvl1pPr marL="0" indent="0">
              <a:buNone/>
              <a:defRPr>
                <a:solidFill>
                  <a:srgbClr val="FF5F03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42E46-5301-D334-1603-9D7A89F93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955163"/>
            <a:ext cx="2927768" cy="45905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University of Illinois logo in orange and white.">
            <a:extLst>
              <a:ext uri="{FF2B5EF4-FFF2-40B4-BE49-F238E27FC236}">
                <a16:creationId xmlns:a16="http://schemas.microsoft.com/office/drawing/2014/main" id="{456548EC-7FFE-1189-52F0-41097CEA11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604" y="5998310"/>
            <a:ext cx="416657" cy="6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69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02A79-EE87-FB46-B3D4-392DDD82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C079F9-6D35-959F-BAC8-369942C5BA04}"/>
              </a:ext>
            </a:extLst>
          </p:cNvPr>
          <p:cNvCxnSpPr>
            <a:cxnSpLocks/>
          </p:cNvCxnSpPr>
          <p:nvPr userDrawn="1"/>
        </p:nvCxnSpPr>
        <p:spPr>
          <a:xfrm>
            <a:off x="389220" y="520244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75A937-B588-26C8-3B93-0B515AA619DF}"/>
              </a:ext>
            </a:extLst>
          </p:cNvPr>
          <p:cNvCxnSpPr>
            <a:cxnSpLocks/>
          </p:cNvCxnSpPr>
          <p:nvPr userDrawn="1"/>
        </p:nvCxnSpPr>
        <p:spPr>
          <a:xfrm>
            <a:off x="389221" y="6356350"/>
            <a:ext cx="1043861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University of Illinois logo in orange and white.">
            <a:extLst>
              <a:ext uri="{FF2B5EF4-FFF2-40B4-BE49-F238E27FC236}">
                <a16:creationId xmlns:a16="http://schemas.microsoft.com/office/drawing/2014/main" id="{022121D4-3A2C-9743-5A05-9165CC79E1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604" y="5998310"/>
            <a:ext cx="416657" cy="6018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B6F689-30D0-9444-F385-CC2116AE00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6496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7156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tue of a person with her arms out&#10;&#10;Description automatically generated">
            <a:extLst>
              <a:ext uri="{FF2B5EF4-FFF2-40B4-BE49-F238E27FC236}">
                <a16:creationId xmlns:a16="http://schemas.microsoft.com/office/drawing/2014/main" id="{4C972E17-AE08-F0E9-DFC4-E31E00BD2D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"/>
          <a:stretch/>
        </p:blipFill>
        <p:spPr>
          <a:xfrm>
            <a:off x="353952" y="3429000"/>
            <a:ext cx="11472522" cy="2927343"/>
          </a:xfrm>
          <a:prstGeom prst="rect">
            <a:avLst/>
          </a:prstGeom>
        </p:spPr>
      </p:pic>
      <p:pic>
        <p:nvPicPr>
          <p:cNvPr id="7" name="Picture 6" descr="University of Illinois' primary word mark in blue and orange. ">
            <a:extLst>
              <a:ext uri="{FF2B5EF4-FFF2-40B4-BE49-F238E27FC236}">
                <a16:creationId xmlns:a16="http://schemas.microsoft.com/office/drawing/2014/main" id="{CEFBD2B0-8063-6059-5A3D-76A20B384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092" y="965232"/>
            <a:ext cx="5047816" cy="867671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8AF6EC-2DA8-4051-4521-C28C2621B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AC7E2-84AB-5056-D000-BA57870707FD}"/>
              </a:ext>
            </a:extLst>
          </p:cNvPr>
          <p:cNvSpPr/>
          <p:nvPr userDrawn="1"/>
        </p:nvSpPr>
        <p:spPr>
          <a:xfrm>
            <a:off x="359738" y="2340717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7A6D5C-A15A-1389-C486-EAD6AC19453F}"/>
              </a:ext>
            </a:extLst>
          </p:cNvPr>
          <p:cNvCxnSpPr>
            <a:cxnSpLocks/>
          </p:cNvCxnSpPr>
          <p:nvPr userDrawn="1"/>
        </p:nvCxnSpPr>
        <p:spPr>
          <a:xfrm>
            <a:off x="359738" y="3263885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6114CDB-A767-CA89-47A1-11B03F2E4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17" y="2427019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AA0A9E-5295-ED11-3F3F-2A5C3E3AFC4B}"/>
              </a:ext>
            </a:extLst>
          </p:cNvPr>
          <p:cNvCxnSpPr>
            <a:cxnSpLocks/>
          </p:cNvCxnSpPr>
          <p:nvPr userDrawn="1"/>
        </p:nvCxnSpPr>
        <p:spPr>
          <a:xfrm>
            <a:off x="359738" y="456517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2372DCC6-6153-84C1-32E8-77D38EF08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5122"/>
          </a:xfrm>
        </p:spPr>
        <p:txBody>
          <a:bodyPr/>
          <a:lstStyle>
            <a:lvl1pPr marL="0" indent="0" algn="ctr">
              <a:buNone/>
              <a:defRPr sz="2400" b="0" i="0">
                <a:highlight>
                  <a:srgbClr val="FF5F03"/>
                </a:highlight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1766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1C66-BD42-37BD-56DD-E513FAB95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86A5D-AAD4-1143-623B-CC25F95D5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University of Illinois logo in orange and white.">
            <a:extLst>
              <a:ext uri="{FF2B5EF4-FFF2-40B4-BE49-F238E27FC236}">
                <a16:creationId xmlns:a16="http://schemas.microsoft.com/office/drawing/2014/main" id="{70B6D2B9-E5D7-05EF-E9F4-AAEE7C6B5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604" y="5998310"/>
            <a:ext cx="416657" cy="6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43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D6CFFA-2BBD-DEFF-8A39-12E2B17AE49E}"/>
              </a:ext>
            </a:extLst>
          </p:cNvPr>
          <p:cNvSpPr/>
          <p:nvPr userDrawn="1"/>
        </p:nvSpPr>
        <p:spPr>
          <a:xfrm>
            <a:off x="0" y="6222670"/>
            <a:ext cx="12192000" cy="63533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E0BF3A-60EB-15B6-3CBC-22BE5807A833}"/>
              </a:ext>
            </a:extLst>
          </p:cNvPr>
          <p:cNvSpPr/>
          <p:nvPr userDrawn="1"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37F2C1-5F40-51C8-DB3F-F1540A214113}"/>
              </a:ext>
            </a:extLst>
          </p:cNvPr>
          <p:cNvCxnSpPr>
            <a:cxnSpLocks/>
          </p:cNvCxnSpPr>
          <p:nvPr userDrawn="1"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EC2BA69-1852-7F3D-7D2A-C11CA0763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AB11D76-8C79-F954-AC55-F1A7206AD6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60173"/>
            <a:ext cx="2101933" cy="3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0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D6CFFA-2BBD-DEFF-8A39-12E2B17AE49E}"/>
              </a:ext>
            </a:extLst>
          </p:cNvPr>
          <p:cNvSpPr/>
          <p:nvPr userDrawn="1"/>
        </p:nvSpPr>
        <p:spPr>
          <a:xfrm>
            <a:off x="0" y="6222670"/>
            <a:ext cx="12192000" cy="63533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E0BF3A-60EB-15B6-3CBC-22BE5807A833}"/>
              </a:ext>
            </a:extLst>
          </p:cNvPr>
          <p:cNvSpPr/>
          <p:nvPr userDrawn="1"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37F2C1-5F40-51C8-DB3F-F1540A214113}"/>
              </a:ext>
            </a:extLst>
          </p:cNvPr>
          <p:cNvCxnSpPr>
            <a:cxnSpLocks/>
          </p:cNvCxnSpPr>
          <p:nvPr userDrawn="1"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EC2BA69-1852-7F3D-7D2A-C11CA0763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AB11D76-8C79-F954-AC55-F1A7206AD6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60173"/>
            <a:ext cx="2101933" cy="3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0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versity of Illinois' primary word mark in blue and orange. ">
            <a:extLst>
              <a:ext uri="{FF2B5EF4-FFF2-40B4-BE49-F238E27FC236}">
                <a16:creationId xmlns:a16="http://schemas.microsoft.com/office/drawing/2014/main" id="{CEFBD2B0-8063-6059-5A3D-76A20B384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092" y="1780241"/>
            <a:ext cx="5047816" cy="867671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8AF6EC-2DA8-4051-4521-C28C2621B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AC7E2-84AB-5056-D000-BA57870707FD}"/>
              </a:ext>
            </a:extLst>
          </p:cNvPr>
          <p:cNvSpPr/>
          <p:nvPr userDrawn="1"/>
        </p:nvSpPr>
        <p:spPr>
          <a:xfrm>
            <a:off x="359738" y="3155726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7A6D5C-A15A-1389-C486-EAD6AC19453F}"/>
              </a:ext>
            </a:extLst>
          </p:cNvPr>
          <p:cNvCxnSpPr>
            <a:cxnSpLocks/>
          </p:cNvCxnSpPr>
          <p:nvPr userDrawn="1"/>
        </p:nvCxnSpPr>
        <p:spPr>
          <a:xfrm>
            <a:off x="359738" y="4078894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6114CDB-A767-CA89-47A1-11B03F2E4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17" y="3242028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2DCC6-6153-84C1-32E8-77D38EF08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7047"/>
            <a:ext cx="9144000" cy="365122"/>
          </a:xfrm>
        </p:spPr>
        <p:txBody>
          <a:bodyPr/>
          <a:lstStyle>
            <a:lvl1pPr marL="0" indent="0" algn="ctr">
              <a:buNone/>
              <a:defRPr sz="2400" b="0" i="0"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710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ith A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BB5F8F-FCA6-AAEB-7E40-EC7B50BB1239}"/>
              </a:ext>
            </a:extLst>
          </p:cNvPr>
          <p:cNvSpPr/>
          <p:nvPr userDrawn="1"/>
        </p:nvSpPr>
        <p:spPr>
          <a:xfrm>
            <a:off x="359739" y="356535"/>
            <a:ext cx="5736262" cy="771700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1CA88C-FA8D-C10F-2CEC-ED83A38174C6}"/>
              </a:ext>
            </a:extLst>
          </p:cNvPr>
          <p:cNvCxnSpPr>
            <a:cxnSpLocks/>
          </p:cNvCxnSpPr>
          <p:nvPr userDrawn="1"/>
        </p:nvCxnSpPr>
        <p:spPr>
          <a:xfrm>
            <a:off x="359738" y="1343417"/>
            <a:ext cx="5736262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A59D036-DF01-E5E1-E0CA-0B168A16A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738" y="445905"/>
            <a:ext cx="5736262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13B354-6797-3DA3-522D-B15F78AEFC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9738" y="1646972"/>
            <a:ext cx="5736262" cy="4351338"/>
          </a:xfrm>
        </p:spPr>
        <p:txBody>
          <a:bodyPr/>
          <a:lstStyle>
            <a:lvl1pPr marL="514350" indent="-514350">
              <a:buClr>
                <a:srgbClr val="FF5F03"/>
              </a:buClr>
              <a:buFont typeface="+mj-lt"/>
              <a:buAutoNum type="arabicPeriod"/>
              <a:defRPr b="1" i="0">
                <a:latin typeface="Georgia" panose="02040502050405020303" pitchFamily="18" charset="0"/>
              </a:defRPr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Introduction </a:t>
            </a:r>
          </a:p>
          <a:p>
            <a:pPr lvl="0"/>
            <a:r>
              <a:rPr lang="en-US" dirty="0"/>
              <a:t>Section 1</a:t>
            </a:r>
          </a:p>
          <a:p>
            <a:pPr lvl="0"/>
            <a:r>
              <a:rPr lang="en-US" dirty="0"/>
              <a:t>Section 2</a:t>
            </a:r>
          </a:p>
          <a:p>
            <a:pPr lvl="0"/>
            <a:r>
              <a:rPr lang="en-US" dirty="0"/>
              <a:t>Section 3</a:t>
            </a:r>
          </a:p>
          <a:p>
            <a:pPr lvl="0"/>
            <a:r>
              <a:rPr lang="en-US" dirty="0"/>
              <a:t>Section 4</a:t>
            </a:r>
          </a:p>
          <a:p>
            <a:pPr lvl="0"/>
            <a:r>
              <a:rPr lang="en-US" dirty="0"/>
              <a:t>Section 5</a:t>
            </a:r>
          </a:p>
          <a:p>
            <a:pPr lvl="0"/>
            <a:r>
              <a:rPr lang="en-US" dirty="0"/>
              <a:t>Conclusion</a:t>
            </a:r>
          </a:p>
          <a:p>
            <a:pPr lvl="0"/>
            <a:endParaRPr lang="en-US" dirty="0"/>
          </a:p>
        </p:txBody>
      </p:sp>
      <p:pic>
        <p:nvPicPr>
          <p:cNvPr id="11" name="Picture 10" descr="University of Illinois Alma Mater Statue in blue and white. ">
            <a:extLst>
              <a:ext uri="{FF2B5EF4-FFF2-40B4-BE49-F238E27FC236}">
                <a16:creationId xmlns:a16="http://schemas.microsoft.com/office/drawing/2014/main" id="{1A206811-7F84-DF46-C92A-8FC1D95C33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5738" y="356535"/>
            <a:ext cx="5516523" cy="556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8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BB5F8F-FCA6-AAEB-7E40-EC7B50BB1239}"/>
              </a:ext>
            </a:extLst>
          </p:cNvPr>
          <p:cNvSpPr/>
          <p:nvPr userDrawn="1"/>
        </p:nvSpPr>
        <p:spPr>
          <a:xfrm>
            <a:off x="359739" y="356535"/>
            <a:ext cx="5736262" cy="771700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1CA88C-FA8D-C10F-2CEC-ED83A38174C6}"/>
              </a:ext>
            </a:extLst>
          </p:cNvPr>
          <p:cNvCxnSpPr>
            <a:cxnSpLocks/>
          </p:cNvCxnSpPr>
          <p:nvPr userDrawn="1"/>
        </p:nvCxnSpPr>
        <p:spPr>
          <a:xfrm>
            <a:off x="359738" y="1343417"/>
            <a:ext cx="5736262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A59D036-DF01-E5E1-E0CA-0B168A16A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738" y="445905"/>
            <a:ext cx="5736262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13B354-6797-3DA3-522D-B15F78AEFC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9738" y="1646972"/>
            <a:ext cx="5736262" cy="4155948"/>
          </a:xfrm>
        </p:spPr>
        <p:txBody>
          <a:bodyPr/>
          <a:lstStyle>
            <a:lvl1pPr marL="514350" indent="-514350">
              <a:buClr>
                <a:srgbClr val="FF5F03"/>
              </a:buClr>
              <a:buFont typeface="+mj-lt"/>
              <a:buAutoNum type="arabicPeriod"/>
              <a:defRPr b="1" i="0">
                <a:latin typeface="Georgia" panose="02040502050405020303" pitchFamily="18" charset="0"/>
              </a:defRPr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Introduction </a:t>
            </a:r>
          </a:p>
          <a:p>
            <a:pPr lvl="0"/>
            <a:r>
              <a:rPr lang="en-US" dirty="0"/>
              <a:t>Section 1</a:t>
            </a:r>
          </a:p>
          <a:p>
            <a:pPr lvl="0"/>
            <a:r>
              <a:rPr lang="en-US" dirty="0"/>
              <a:t>Section 2</a:t>
            </a:r>
          </a:p>
          <a:p>
            <a:pPr lvl="0"/>
            <a:r>
              <a:rPr lang="en-US" dirty="0"/>
              <a:t>Section 3</a:t>
            </a:r>
          </a:p>
          <a:p>
            <a:pPr lvl="0"/>
            <a:r>
              <a:rPr lang="en-US" dirty="0"/>
              <a:t>Section 4</a:t>
            </a:r>
          </a:p>
          <a:p>
            <a:pPr lvl="0"/>
            <a:r>
              <a:rPr lang="en-US" dirty="0"/>
              <a:t>Section 5</a:t>
            </a:r>
          </a:p>
          <a:p>
            <a:pPr lvl="0"/>
            <a:r>
              <a:rPr lang="en-US" dirty="0"/>
              <a:t>Conclusion</a:t>
            </a:r>
          </a:p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1F3EBA-BB56-24BC-8D2A-25A46342FA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15698" y="356535"/>
            <a:ext cx="5516563" cy="54463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52245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A0B6C-7278-00BD-1D38-C9B2A6276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A7FFB-0631-76F6-AD19-6C184AA2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8A6D12-DE20-F14D-C357-4B43BB433284}"/>
              </a:ext>
            </a:extLst>
          </p:cNvPr>
          <p:cNvSpPr/>
          <p:nvPr userDrawn="1"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DC331C-A624-B7E4-8956-57596DC58400}"/>
              </a:ext>
            </a:extLst>
          </p:cNvPr>
          <p:cNvCxnSpPr>
            <a:cxnSpLocks/>
          </p:cNvCxnSpPr>
          <p:nvPr userDrawn="1"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BC01C2-01E1-95C9-1A62-4DAE6E8FC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University of Illinois logo in orange and blue.">
            <a:extLst>
              <a:ext uri="{FF2B5EF4-FFF2-40B4-BE49-F238E27FC236}">
                <a16:creationId xmlns:a16="http://schemas.microsoft.com/office/drawing/2014/main" id="{14EC4599-6D7E-94FC-B70B-644287E94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38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7A9CC-D5F0-9DC0-F6FA-3977F73FB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99326"/>
          </a:xfrm>
        </p:spPr>
        <p:txBody>
          <a:bodyPr anchor="b"/>
          <a:lstStyle>
            <a:lvl1pPr marL="0" indent="0">
              <a:buNone/>
              <a:defRPr sz="2400" b="0" i="1">
                <a:solidFill>
                  <a:srgbClr val="FF5F03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01C93-AB1B-A712-278A-DEBFCF82C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B5F54-5BFF-2C81-F5CB-2B03AB0AD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99326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rgbClr val="FF5F03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0C02E-6E37-E67C-1034-A9C78ED43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02A79-EE87-FB46-B3D4-392DDD82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University of Illinois logo in orange and blue.">
            <a:extLst>
              <a:ext uri="{FF2B5EF4-FFF2-40B4-BE49-F238E27FC236}">
                <a16:creationId xmlns:a16="http://schemas.microsoft.com/office/drawing/2014/main" id="{CA76C48D-E684-6F3D-D086-6154DA480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D11475-42C3-499D-C9C1-738C3C92FB0F}"/>
              </a:ext>
            </a:extLst>
          </p:cNvPr>
          <p:cNvSpPr/>
          <p:nvPr userDrawn="1"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C079F9-6D35-959F-BAC8-369942C5BA04}"/>
              </a:ext>
            </a:extLst>
          </p:cNvPr>
          <p:cNvCxnSpPr>
            <a:cxnSpLocks/>
          </p:cNvCxnSpPr>
          <p:nvPr userDrawn="1"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0820B7-9F68-ED9C-8699-47DF87E82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03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02A79-EE87-FB46-B3D4-392DDD82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University of Illinois logo in orange and blue.">
            <a:extLst>
              <a:ext uri="{FF2B5EF4-FFF2-40B4-BE49-F238E27FC236}">
                <a16:creationId xmlns:a16="http://schemas.microsoft.com/office/drawing/2014/main" id="{CA76C48D-E684-6F3D-D086-6154DA480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C079F9-6D35-959F-BAC8-369942C5BA04}"/>
              </a:ext>
            </a:extLst>
          </p:cNvPr>
          <p:cNvCxnSpPr>
            <a:cxnSpLocks/>
          </p:cNvCxnSpPr>
          <p:nvPr userDrawn="1"/>
        </p:nvCxnSpPr>
        <p:spPr>
          <a:xfrm>
            <a:off x="389220" y="520244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0820B7-9F68-ED9C-8699-47DF87E8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682" y="2589495"/>
            <a:ext cx="10515600" cy="1406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pPr algn="ctr"/>
            <a:r>
              <a:rPr lang="en-US" sz="4400" b="1" dirty="0">
                <a:solidFill>
                  <a:srgbClr val="FF5F03"/>
                </a:solidFill>
                <a:latin typeface="Georgia" panose="02040502050405020303" pitchFamily="18" charset="0"/>
                <a:cs typeface="Arial Black" panose="020B0604020202020204" pitchFamily="34" charset="0"/>
              </a:rPr>
              <a:t>“Quote words quote important quote quote.”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75A937-B588-26C8-3B93-0B515AA619DF}"/>
              </a:ext>
            </a:extLst>
          </p:cNvPr>
          <p:cNvCxnSpPr>
            <a:cxnSpLocks/>
          </p:cNvCxnSpPr>
          <p:nvPr userDrawn="1"/>
        </p:nvCxnSpPr>
        <p:spPr>
          <a:xfrm>
            <a:off x="389221" y="6356350"/>
            <a:ext cx="1043861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C9DF8-B379-B2C4-9014-4E77E0C72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6463" y="4115342"/>
            <a:ext cx="5164137" cy="365119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- First name Last name, Title</a:t>
            </a:r>
          </a:p>
        </p:txBody>
      </p:sp>
    </p:spTree>
    <p:extLst>
      <p:ext uri="{BB962C8B-B14F-4D97-AF65-F5344CB8AC3E}">
        <p14:creationId xmlns:p14="http://schemas.microsoft.com/office/powerpoint/2010/main" val="352827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1C66-BD42-37BD-56DD-E513FAB95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86A5D-AAD4-1143-623B-CC25F95D5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niversity of Illinois logo in orange and blue.">
            <a:extLst>
              <a:ext uri="{FF2B5EF4-FFF2-40B4-BE49-F238E27FC236}">
                <a16:creationId xmlns:a16="http://schemas.microsoft.com/office/drawing/2014/main" id="{EC77BD5E-99B2-5F18-B181-1BF451ECF9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97BB7-053E-8DA9-7A56-8DC39FE2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7884A-98FD-E13E-88CA-52A9BB3B5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30FBF-1394-4B2F-259A-7BBAA5666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2284B"/>
                </a:solidFill>
                <a:latin typeface="Georgia" panose="02040502050405020303" pitchFamily="18" charset="0"/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90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58" r:id="rId3"/>
    <p:sldLayoutId id="2147483659" r:id="rId4"/>
    <p:sldLayoutId id="2147483679" r:id="rId5"/>
    <p:sldLayoutId id="2147483650" r:id="rId6"/>
    <p:sldLayoutId id="2147483653" r:id="rId7"/>
    <p:sldLayoutId id="2147483663" r:id="rId8"/>
    <p:sldLayoutId id="2147483654" r:id="rId9"/>
    <p:sldLayoutId id="2147483660" r:id="rId10"/>
    <p:sldLayoutId id="214748367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2284B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97BB7-053E-8DA9-7A56-8DC39FE2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7884A-98FD-E13E-88CA-52A9BB3B5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30FBF-1394-4B2F-259A-7BBAA5666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93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2" r:id="rId2"/>
    <p:sldLayoutId id="2147483666" r:id="rId3"/>
    <p:sldLayoutId id="2147483680" r:id="rId4"/>
    <p:sldLayoutId id="2147483668" r:id="rId5"/>
    <p:sldLayoutId id="2147483669" r:id="rId6"/>
    <p:sldLayoutId id="2147483673" r:id="rId7"/>
    <p:sldLayoutId id="2147483671" r:id="rId8"/>
    <p:sldLayoutId id="2147483672" r:id="rId9"/>
    <p:sldLayoutId id="2147483675" r:id="rId10"/>
    <p:sldLayoutId id="21474836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077049-20F7-DA4F-D484-1E4C6E3845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DA23F48-1016-1298-FFB0-03EDFA8E20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F2B714-3EB7-9F2E-17C3-57A5B6A3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PowerPoint Title Here</a:t>
            </a:r>
          </a:p>
        </p:txBody>
      </p:sp>
    </p:spTree>
    <p:extLst>
      <p:ext uri="{BB962C8B-B14F-4D97-AF65-F5344CB8AC3E}">
        <p14:creationId xmlns:p14="http://schemas.microsoft.com/office/powerpoint/2010/main" val="1292621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BDA327-627A-4E70-D9FF-1AB3CAED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64A3870-BB42-5D61-49A5-5C7CA7E222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47A5E-4F2F-45ED-912B-604389EFA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D3A05-C86D-9D93-8A6A-5FF1C9712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Overview/List (3)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0148E-45C7-017F-6249-218145FBFC2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44986" y="6348260"/>
            <a:ext cx="950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535248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7B9A0E-B665-178D-1878-A0707781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C110BA-1DA9-2F59-213F-01B9E0088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28F836-7DBD-050A-F29E-87001979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Title</a:t>
            </a:r>
            <a:r>
              <a:rPr lang="en-US" baseline="0" dirty="0"/>
              <a:t> with Content (1)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65C0D-39AF-3A7F-3D91-B001277998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44986" y="6348260"/>
            <a:ext cx="950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4265330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BFAFE-4C23-75BD-C406-BBBC95CE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29FFCD-EE58-BF70-39D8-0A7B0E0B0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810355-63CB-7DB0-15FF-A10DC950D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Title</a:t>
            </a:r>
            <a:r>
              <a:rPr lang="en-US" baseline="0" dirty="0"/>
              <a:t> with Content </a:t>
            </a:r>
            <a:r>
              <a:rPr lang="en-US" dirty="0"/>
              <a:t>(2)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281FF1-ECE1-C7AE-0B53-00C39D4D278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44986" y="6348260"/>
            <a:ext cx="950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3335502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FCD67-6181-D7C7-D4E9-F5628DB3B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AF0802-E92F-36C0-D08C-CE14A809B5E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17EFD-8764-364A-D054-AF2157D99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E95EB-0633-CEDF-7558-F225ADE40E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2C8D99-96EE-CF33-D397-5B4CC1468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068C57-7772-8EF5-1D85-D40DA0D6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Title with 2</a:t>
            </a:r>
            <a:r>
              <a:rPr lang="en-US" baseline="0" dirty="0"/>
              <a:t> Columns(1)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AC88B4-1FCD-ED96-BC32-B529CA5FB5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44986" y="6348260"/>
            <a:ext cx="950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3246885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ED9A9-EC88-65F3-D704-F976822F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11844F-FCFA-263D-B1E6-EB75BAB11C0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EE04C-AB51-2055-0F72-77F8B5DD8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60328-C308-01C3-47CB-4A96F19E53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5DC1E5-F3D8-2427-E2DD-2C2C041A1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471229-2B8D-5BE0-A35C-460819167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Title with 2</a:t>
            </a:r>
            <a:r>
              <a:rPr lang="en-US" baseline="0" dirty="0"/>
              <a:t> Columns (2)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335168-C661-8902-67D2-2E9C941817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44986" y="6348260"/>
            <a:ext cx="950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3918538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87FA07-A05C-2304-F5F7-1C41575E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3644A-73BA-4195-D496-65F9FEC08A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FFBE3F-9CF6-AE54-13AF-0C8E2860A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>
                <a:solidFill>
                  <a:srgbClr val="FF5F03"/>
                </a:solidFill>
                <a:latin typeface="Georgia" panose="02040502050405020303" pitchFamily="18" charset="0"/>
              </a:rPr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800014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773B79-6F38-3EEA-BE43-4123399CB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79ADF6-6CEE-11C5-9A36-7D6D5CFBA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96120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F7011A-D5ED-EAD1-8A51-53D06B92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3EA8B-356A-EDBA-62AA-6AECDCE434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8A1CBCB-9C46-D9E9-6CDA-A151F87A3A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B6DCF1-1C59-DE47-7F75-684A6A1C6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B35C32-1E5A-FA1B-88F6-2E8C99266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Title with 1 Item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9AAEC-05D7-CA7A-2007-AAAD168ED8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44986" y="6348260"/>
            <a:ext cx="950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3245358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64E13A-F130-0D32-7FBC-7F7D41BD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18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8F0B7C7-F292-46F4-E8B5-778FB312CFAB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EB54BC-D1F3-2E36-4CEA-F4A1303785CA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Georgia" panose="02040502050405020303" pitchFamily="18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8CF8EE-A083-5466-E0C3-1582404F3C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F070031-ECCA-F897-C28D-03196B55464D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564291-1B66-C62B-6462-9474871A86B9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Georgia" panose="02040502050405020303" pitchFamily="18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A9A757-4725-E5D1-1587-AF3D7D45A3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88EE78D-9D42-697F-FAC7-A6804D320183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B9668B-EFDF-3CAD-922A-01C730FAA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Georgia" panose="02040502050405020303" pitchFamily="18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983894-7BE1-D846-C016-41667C096A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E33232-B9BE-36D8-2E20-F80DDBB3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Title with 3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1DB1DC-6F6A-C4B5-D586-E6CAAA84D61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44986" y="6348260"/>
            <a:ext cx="950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2332019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51D14-11AE-45D0-A972-91556857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9DD86-105E-9DBC-9E80-9B220F0D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Only (1)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BDC79-BC5E-A423-88A2-CC2059A89A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44986" y="6348260"/>
            <a:ext cx="950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1777557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68DF95-D645-4030-B5C0-F810D49C43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0F66C07-0C42-6AD3-5D53-925F0A803E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6A6AD1-0F43-AF96-30F2-4B6DB974C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PowerPoint Title Here</a:t>
            </a:r>
          </a:p>
        </p:txBody>
      </p:sp>
    </p:spTree>
    <p:extLst>
      <p:ext uri="{BB962C8B-B14F-4D97-AF65-F5344CB8AC3E}">
        <p14:creationId xmlns:p14="http://schemas.microsoft.com/office/powerpoint/2010/main" val="1341292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2F0D5E-AB67-6D3D-618D-2625A5CD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20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EE2CD-1A28-7254-5CB4-7996FE25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Only (2)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015E5-6274-4EA4-0BB9-997E0EDF863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44986" y="6348260"/>
            <a:ext cx="950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3517247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2F0D5E-AB67-6D3D-618D-2625A5CD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EE2CD-1A28-7254-5CB4-7996FE25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 Graph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C5D0315-17A0-C802-2070-187E649038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9727071"/>
              </p:ext>
            </p:extLst>
          </p:nvPr>
        </p:nvGraphicFramePr>
        <p:xfrm>
          <a:off x="2482065" y="1404594"/>
          <a:ext cx="7227870" cy="4818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F27A73B-B5B6-69A2-1E05-1E188F48177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44986" y="6348260"/>
            <a:ext cx="950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964875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2F0D5E-AB67-6D3D-618D-2625A5CD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EE2CD-1A28-7254-5CB4-7996FE25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Chart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2AF04E7-A4EB-9BB8-30D8-8D75DCA689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8193790"/>
              </p:ext>
            </p:extLst>
          </p:nvPr>
        </p:nvGraphicFramePr>
        <p:xfrm>
          <a:off x="2812330" y="1517717"/>
          <a:ext cx="6567340" cy="4407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6A6DA3-9A25-2448-5E53-4442C3708C33}"/>
              </a:ext>
            </a:extLst>
          </p:cNvPr>
          <p:cNvSpPr txBox="1"/>
          <p:nvPr/>
        </p:nvSpPr>
        <p:spPr>
          <a:xfrm>
            <a:off x="838200" y="3331021"/>
            <a:ext cx="2668772" cy="138499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Note: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Patterns are recommended use for pie charts, as they help visually impaired readers differentiate between sections.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AE3D7-B0CF-8B88-D348-DB32B8D5D6E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44986" y="6348260"/>
            <a:ext cx="950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661033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DC4C23-5219-04F6-7279-DA4758FBF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9EDE94-E9F4-0E62-FF2A-A065EA9EE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Header Images</a:t>
            </a:r>
          </a:p>
        </p:txBody>
      </p:sp>
      <p:pic>
        <p:nvPicPr>
          <p:cNvPr id="6" name="Picture 5" descr="A statue of a person with her arms out&#10;&#10;Description automatically generated">
            <a:extLst>
              <a:ext uri="{FF2B5EF4-FFF2-40B4-BE49-F238E27FC236}">
                <a16:creationId xmlns:a16="http://schemas.microsoft.com/office/drawing/2014/main" id="{76F78E9B-51FC-0C0F-1CB1-DA34A08401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55" y="1664950"/>
            <a:ext cx="5858865" cy="1575430"/>
          </a:xfrm>
          <a:prstGeom prst="rect">
            <a:avLst/>
          </a:prstGeom>
        </p:spPr>
      </p:pic>
      <p:pic>
        <p:nvPicPr>
          <p:cNvPr id="7" name="Picture 6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D963ABCD-144F-3445-8C7C-1775459CA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55" y="5048815"/>
            <a:ext cx="5858865" cy="1490097"/>
          </a:xfrm>
          <a:prstGeom prst="rect">
            <a:avLst/>
          </a:prstGeom>
        </p:spPr>
      </p:pic>
      <p:pic>
        <p:nvPicPr>
          <p:cNvPr id="9" name="Picture 8" descr="A statue of an elephant with long tusks in front of a building&#10;&#10;Description automatically generated">
            <a:extLst>
              <a:ext uri="{FF2B5EF4-FFF2-40B4-BE49-F238E27FC236}">
                <a16:creationId xmlns:a16="http://schemas.microsoft.com/office/drawing/2014/main" id="{2CE6F33E-7E46-8B34-17C3-456176105E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9"/>
          <a:stretch/>
        </p:blipFill>
        <p:spPr>
          <a:xfrm>
            <a:off x="359055" y="3356882"/>
            <a:ext cx="5858865" cy="15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97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91D045-2000-866B-0E8C-FDAE3D916E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AE55D1F-7B77-34CB-D2A8-DD0028DE16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BF810C-B3C7-4286-648F-ED18233C5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PowerPoint Title Here</a:t>
            </a:r>
          </a:p>
        </p:txBody>
      </p:sp>
    </p:spTree>
    <p:extLst>
      <p:ext uri="{BB962C8B-B14F-4D97-AF65-F5344CB8AC3E}">
        <p14:creationId xmlns:p14="http://schemas.microsoft.com/office/powerpoint/2010/main" val="2148564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D3846F-18C3-10D1-6959-EC7AD4384A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61A04E5-BDF6-D850-4AFC-2B91788D18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E78D64-C7DA-8B0D-BE3F-9506821DE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PowerPoint Title Here</a:t>
            </a:r>
          </a:p>
        </p:txBody>
      </p:sp>
    </p:spTree>
    <p:extLst>
      <p:ext uri="{BB962C8B-B14F-4D97-AF65-F5344CB8AC3E}">
        <p14:creationId xmlns:p14="http://schemas.microsoft.com/office/powerpoint/2010/main" val="4136144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7743DD-23F3-EACB-0BF8-15BF2AAE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4E7E8A-3536-2E19-0B9B-338D81282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Section Divider (1)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23330-8AA7-77F0-E69B-F53233D612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14980"/>
            <a:ext cx="10881360" cy="6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0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5EF5D7-BCFC-1623-B84C-8E510B06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24D5A9-3F1D-B83B-DD19-C4939A555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Section Divider</a:t>
            </a:r>
            <a:r>
              <a:rPr lang="en-US" baseline="0" dirty="0"/>
              <a:t> (2)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E00478-C527-B33E-31AC-2A0C053C24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14980"/>
            <a:ext cx="10881360" cy="6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08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71E8FA-61EB-64C6-FAAA-7D4E3D3E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E6BE5-44AC-23BA-55E8-88A92B325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A6F3FD-9732-A7D7-598E-D16150A86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Overview/List (1)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72AE0-3E33-D6E6-D64E-D47F43E1B03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44986" y="6348260"/>
            <a:ext cx="950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3371787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3061A-435F-D53E-37CF-56E85228B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9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6D8DAA-FBA4-1259-5ED5-F10AEABC9D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7A221-3200-7CE4-D9C8-234892CC2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F1846B-56B9-1AFB-598D-135C3C2C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Overview/List 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32EA3-E452-FAA1-DC89-31BFD3458B4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44986" y="6348260"/>
            <a:ext cx="950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2676500643"/>
      </p:ext>
    </p:extLst>
  </p:cSld>
  <p:clrMapOvr>
    <a:masterClrMapping/>
  </p:clrMapOvr>
</p:sld>
</file>

<file path=ppt/theme/theme1.xml><?xml version="1.0" encoding="utf-8"?>
<a:theme xmlns:a="http://schemas.openxmlformats.org/drawingml/2006/main" name="Illini Theme - Newspaper ">
  <a:themeElements>
    <a:clrScheme name="Illini Theme">
      <a:dk1>
        <a:srgbClr val="13294B"/>
      </a:dk1>
      <a:lt1>
        <a:srgbClr val="FEFFFF"/>
      </a:lt1>
      <a:dk2>
        <a:srgbClr val="F55F06"/>
      </a:dk2>
      <a:lt2>
        <a:srgbClr val="C8C6C7"/>
      </a:lt2>
      <a:accent1>
        <a:srgbClr val="2870CD"/>
      </a:accent1>
      <a:accent2>
        <a:srgbClr val="3CB3E4"/>
      </a:accent2>
      <a:accent3>
        <a:srgbClr val="F8B316"/>
      </a:accent3>
      <a:accent4>
        <a:srgbClr val="196130"/>
      </a:accent4>
      <a:accent5>
        <a:srgbClr val="267E8D"/>
      </a:accent5>
      <a:accent6>
        <a:srgbClr val="7C3D13"/>
      </a:accent6>
      <a:hlink>
        <a:srgbClr val="C84013"/>
      </a:hlink>
      <a:folHlink>
        <a:srgbClr val="13294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llini Theme - Newspaper Blue">
  <a:themeElements>
    <a:clrScheme name="Illini Theme">
      <a:dk1>
        <a:srgbClr val="13294B"/>
      </a:dk1>
      <a:lt1>
        <a:srgbClr val="FEFFFF"/>
      </a:lt1>
      <a:dk2>
        <a:srgbClr val="F55F06"/>
      </a:dk2>
      <a:lt2>
        <a:srgbClr val="C8C6C7"/>
      </a:lt2>
      <a:accent1>
        <a:srgbClr val="2870CD"/>
      </a:accent1>
      <a:accent2>
        <a:srgbClr val="3CB3E4"/>
      </a:accent2>
      <a:accent3>
        <a:srgbClr val="F8B316"/>
      </a:accent3>
      <a:accent4>
        <a:srgbClr val="196130"/>
      </a:accent4>
      <a:accent5>
        <a:srgbClr val="267E8D"/>
      </a:accent5>
      <a:accent6>
        <a:srgbClr val="7C3D13"/>
      </a:accent6>
      <a:hlink>
        <a:srgbClr val="C84013"/>
      </a:hlink>
      <a:folHlink>
        <a:srgbClr val="13294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3572</TotalTime>
  <Words>334</Words>
  <Application>Microsoft Macintosh PowerPoint</Application>
  <PresentationFormat>Widescreen</PresentationFormat>
  <Paragraphs>83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Calibri</vt:lpstr>
      <vt:lpstr>Georgia</vt:lpstr>
      <vt:lpstr>Montserrat SemiBold</vt:lpstr>
      <vt:lpstr>Wingdings</vt:lpstr>
      <vt:lpstr>Illini Theme - Newspaper </vt:lpstr>
      <vt:lpstr>Illini Theme - Newspaper Blue</vt:lpstr>
      <vt:lpstr>PowerPoint Title Here</vt:lpstr>
      <vt:lpstr>PowerPoint Title Here</vt:lpstr>
      <vt:lpstr>Alternative Header Images</vt:lpstr>
      <vt:lpstr>PowerPoint Title Here</vt:lpstr>
      <vt:lpstr>PowerPoint Title Here</vt:lpstr>
      <vt:lpstr>Section Divider (1)</vt:lpstr>
      <vt:lpstr>Section Divider (2)</vt:lpstr>
      <vt:lpstr>Overview/List (1)</vt:lpstr>
      <vt:lpstr>Overview/List (2)</vt:lpstr>
      <vt:lpstr>Overview/List (3)</vt:lpstr>
      <vt:lpstr>Title with Content (1)</vt:lpstr>
      <vt:lpstr>Title with Content (2)</vt:lpstr>
      <vt:lpstr>Title with 2 Columns(1)</vt:lpstr>
      <vt:lpstr>Title with 2 Columns (2)</vt:lpstr>
      <vt:lpstr>“Quote”</vt:lpstr>
      <vt:lpstr>Questions?</vt:lpstr>
      <vt:lpstr>Title with 1 Item </vt:lpstr>
      <vt:lpstr>Title with 3 Items</vt:lpstr>
      <vt:lpstr>Title Only (1)</vt:lpstr>
      <vt:lpstr>Title Only (2)</vt:lpstr>
      <vt:lpstr>Bar Graph</vt:lpstr>
      <vt:lpstr>Pie Chart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of the Chancellor</dc:title>
  <dc:creator>Marcum, Cassidy Leigh</dc:creator>
  <cp:lastModifiedBy>Balch, Katie</cp:lastModifiedBy>
  <cp:revision>24</cp:revision>
  <dcterms:created xsi:type="dcterms:W3CDTF">2023-11-29T19:20:00Z</dcterms:created>
  <dcterms:modified xsi:type="dcterms:W3CDTF">2024-07-31T17:30:00Z</dcterms:modified>
</cp:coreProperties>
</file>